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9" r:id="rId3"/>
    <p:sldId id="264" r:id="rId4"/>
    <p:sldId id="262" r:id="rId5"/>
    <p:sldId id="269" r:id="rId6"/>
    <p:sldId id="267" r:id="rId7"/>
    <p:sldId id="259" r:id="rId8"/>
    <p:sldId id="268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8BAE8D9-6FBB-4084-8116-6EBC34FC09B3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43F218-4C96-4EBD-ACA8-0F80A966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What does his mother give him? Where is going? How is he going to get there?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DCC16-CC25-4EB1-9A34-BF811A889FB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“L” Shape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you ever been out in the wilderness? What are few items did you have with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What does Brian use to make fire?-</a:t>
            </a:r>
            <a:r>
              <a:rPr lang="en-US" baseline="0" dirty="0" smtClean="0"/>
              <a:t> Black rock (flint), Hatchet, Birch, and his twenty dollar bill. </a:t>
            </a:r>
            <a:r>
              <a:rPr lang="en-US" dirty="0" smtClean="0"/>
              <a:t> What is missing? –A</a:t>
            </a:r>
            <a:r>
              <a:rPr lang="en-US" baseline="0" dirty="0" smtClean="0"/>
              <a:t> steady stream of air. 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8070C-03F7-4EA5-AED0-6C303E5A470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the Survival Kit at hand, how do you think Brian feels about his surroundings? -Home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3F218-4C96-4EBD-ACA8-0F80A966B3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07CC-8B8E-4F4F-BC76-FC46E917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6521-7550-4116-A493-0C2DBA4F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2EE3-041D-49CF-95B8-DCD1CCCD5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F324-C385-4401-97A9-BDF7F682D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0D5A-8EFE-436A-BF08-CA351917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572C-FF68-4CE6-8FAA-81C9CD38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A25F-92E6-437F-9D07-1B1476FDC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AFF-4C4F-43BE-8E2D-4C5A5F78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77F9-FFC1-4A27-8148-233F8B246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FBA8-83C5-49B8-9A43-435A3920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A274-AAE7-4587-ACC8-E58BEA242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90DDBC-C729-451A-95EF-69E16CDCF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tchet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87838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5363" name="Picture 7" descr="porcup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7263" y="-3752850"/>
            <a:ext cx="500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Tor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85825" y="-3689350"/>
            <a:ext cx="414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58832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</a:rPr>
              <a:t>Brian Robeson is the main character of </a:t>
            </a:r>
            <a:r>
              <a:rPr lang="en-US" sz="3200" u="sng">
                <a:solidFill>
                  <a:schemeClr val="tx1"/>
                </a:solidFill>
              </a:rPr>
              <a:t>Hatchet</a:t>
            </a:r>
            <a:r>
              <a:rPr lang="en-US" sz="3200">
                <a:solidFill>
                  <a:schemeClr val="tx1"/>
                </a:solidFill>
              </a:rPr>
              <a:t>. He is a 13 year old boy traveling by plane to visit his father in the oil fields in Canada. Before Brian aboard the Cessna 406, his mother gives him a hatchet. Brian is raised in the city and he doesn’t realize that this one gift, just might make the difference between life and death.</a:t>
            </a:r>
          </a:p>
        </p:txBody>
      </p:sp>
      <p:pic>
        <p:nvPicPr>
          <p:cNvPr id="3075" name="Picture 10" descr="hatchet"/>
          <p:cNvPicPr>
            <a:picLocks noChangeAspect="1" noChangeArrowheads="1"/>
          </p:cNvPicPr>
          <p:nvPr/>
        </p:nvPicPr>
        <p:blipFill>
          <a:blip r:embed="rId3" cstate="print"/>
          <a:srcRect l="46602" t="50000" r="6796" b="6250"/>
          <a:stretch>
            <a:fillRect/>
          </a:stretch>
        </p:blipFill>
        <p:spPr bwMode="auto">
          <a:xfrm>
            <a:off x="6324600" y="838200"/>
            <a:ext cx="1997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tchet outli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2876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sh_plane_at_Eklutna_Lak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4800"/>
            <a:ext cx="6872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laskanPip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538" y="609600"/>
            <a:ext cx="4679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828800" y="533400"/>
            <a:ext cx="556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Complications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7620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Complications arises when the Pilot’s mouth went rigid, holding his shoulder and hissed, “Chest! My Chest is coming apart!” This implies that the pilot is having a heart attack and dies shortly after. Leaving Brian full control of the plane. </a:t>
            </a:r>
          </a:p>
        </p:txBody>
      </p:sp>
      <p:pic>
        <p:nvPicPr>
          <p:cNvPr id="9" name="Picture 8" descr="cockp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70375"/>
            <a:ext cx="3886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828800" y="533400"/>
            <a:ext cx="556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Complications</a:t>
            </a: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Complications further arises as now the Cessna is out of gas and Brian crashes the plane into the lake. </a:t>
            </a:r>
          </a:p>
        </p:txBody>
      </p:sp>
      <p:pic>
        <p:nvPicPr>
          <p:cNvPr id="4" name="Picture 3" descr="lshape lak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29000"/>
            <a:ext cx="708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/>
              <a:t>Brian survives the plane crash and now must learn how to survive in the wilderness with nothing but his hatchet.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3124200"/>
            <a:ext cx="502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Sub Plot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4191000"/>
            <a:ext cx="6172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/>
              <a:t>Brian has been thinking about his parent’s recent divorce. More specifically, Brian know about his mother’s secret. </a:t>
            </a:r>
            <a:r>
              <a:rPr lang="en-US" sz="3200" dirty="0" smtClean="0"/>
              <a:t>“The </a:t>
            </a:r>
            <a:r>
              <a:rPr lang="en-US" sz="3200" i="1" dirty="0"/>
              <a:t>Affair</a:t>
            </a:r>
            <a:r>
              <a:rPr lang="en-US" sz="3200" i="1" dirty="0" smtClean="0"/>
              <a:t>.”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457200"/>
            <a:ext cx="6096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More Complications</a:t>
            </a:r>
          </a:p>
          <a:p>
            <a:r>
              <a:rPr lang="en-US"/>
              <a:t>Man vs. Nature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9050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dirty="0"/>
              <a:t>Besides worrying about finding shelter, </a:t>
            </a:r>
            <a:r>
              <a:rPr lang="en-US" sz="4000" dirty="0" smtClean="0"/>
              <a:t>food, </a:t>
            </a:r>
            <a:r>
              <a:rPr lang="en-US" sz="4000" dirty="0"/>
              <a:t>and water, Brian understands that his needs </a:t>
            </a:r>
          </a:p>
          <a:p>
            <a:r>
              <a:rPr lang="en-US" sz="4000" dirty="0"/>
              <a:t>fire!</a:t>
            </a:r>
          </a:p>
        </p:txBody>
      </p:sp>
      <p:pic>
        <p:nvPicPr>
          <p:cNvPr id="4" name="Picture 3" descr="fi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3209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tchet outli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2876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irch-tre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0"/>
            <a:ext cx="3276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li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05200"/>
            <a:ext cx="3200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wenty-20-dollar-bi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7338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312</Words>
  <Application>Microsoft Office PowerPoint</Application>
  <PresentationFormat>On-screen Show (4:3)</PresentationFormat>
  <Paragraphs>24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Hatchet</dc:title>
  <dc:creator>aguirre</dc:creator>
  <cp:lastModifiedBy>user</cp:lastModifiedBy>
  <cp:revision>61</cp:revision>
  <dcterms:created xsi:type="dcterms:W3CDTF">2007-04-30T13:50:52Z</dcterms:created>
  <dcterms:modified xsi:type="dcterms:W3CDTF">2015-02-05T23:44:53Z</dcterms:modified>
</cp:coreProperties>
</file>